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B99B94-7841-734C-9C39-529F2D7204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CA61492-42DC-6D4E-9810-A8E3BDA9E0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8F50B3-6C73-824B-9A46-81601D322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393-3B74-6645-9FA8-A401F3735392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C14095-CDA8-7C4B-BAA8-F531470F5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B0BEE9B-FB86-0743-9698-075579848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0ECC-120C-1040-8039-4A6224183C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213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570AAE-032B-6940-9B8C-5C0C33174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187371-60F3-FB44-8F4C-016CAF4768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32375-128A-D246-8FD1-4B7ABEE2D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393-3B74-6645-9FA8-A401F3735392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CB18277-0D57-F34B-8912-3096FEADF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9F249B4-D330-024C-B436-AFE4C2B6D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0ECC-120C-1040-8039-4A6224183C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454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12E0129-B262-254A-BA7B-EC91DDBEE8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D461860-558D-3846-8AE2-859D780A52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A3A579-ADDD-674D-A43A-A4A511256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393-3B74-6645-9FA8-A401F3735392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BDDC97-EF8A-2541-A6E1-CE9C1BFD3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5BB4A5-1B05-4449-9207-0BEDEA6F3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0ECC-120C-1040-8039-4A6224183C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987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17B2E1-D0E0-1348-8B6F-8722FEFF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815FCB8-1A61-494F-A35A-BDD8AB57F0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060428C-E4C8-B948-AC72-EF672969F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393-3B74-6645-9FA8-A401F3735392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061A0C5-1BB6-AE42-A151-5B20AF0EB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C251EDC-280E-E14D-9240-98E0C0878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0ECC-120C-1040-8039-4A6224183C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76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0D2E8F-EA0C-1A43-9DC8-356F81751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BC59F07-D1C6-1F40-B941-8C62BB6DD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B560F43-ED2A-DD44-A6DA-9A49F059A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393-3B74-6645-9FA8-A401F3735392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068941-BB97-C54F-9353-02F30A6A0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4699ED8-D285-E64A-9660-46BDFC25A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0ECC-120C-1040-8039-4A6224183C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426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09A850-4B14-A246-AC2B-D1C8A766C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AB60F63-5783-844E-9EA0-39F7B33A76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EE61411-7E4F-4D41-81B0-5A92E324C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F370699-F28A-034F-A8AB-8DDE033D0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393-3B74-6645-9FA8-A401F3735392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F5C1672-692C-3147-A933-20CAA7BFA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1844B65-A617-F549-AAB0-29B1CDEBD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0ECC-120C-1040-8039-4A6224183C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629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C5D1B2-16C2-7442-9904-6C8D05010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DB9C65-6456-E843-AE4F-31D210C24B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A30A0B4-67D7-1F4F-B632-79853C5037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C44464C-AD47-824F-A053-5F6BAC8268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119AD84-ABC1-0842-82F5-3E73D547B6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9F99A79-C97E-594B-925B-1A51E1EE8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393-3B74-6645-9FA8-A401F3735392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13D8701-02B1-3448-8680-E7A19A0DC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9219525-DC70-EB46-988C-91296E36A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0ECC-120C-1040-8039-4A6224183C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218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4FF80E-7EE2-E34A-B6DE-BC0DF4C5F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6F97EAE-D8AD-CD46-BD82-1859214CA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393-3B74-6645-9FA8-A401F3735392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9B2E492-C90C-5F4D-AB89-A3BA1962D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F0CFD9D-8EDC-3E4C-9541-C33AFD55B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0ECC-120C-1040-8039-4A6224183C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23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0D19652-9062-BD47-8588-E2C2E8E83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393-3B74-6645-9FA8-A401F3735392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95469B7-C0D0-0E4F-9363-36103EF30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C418CEE-CD8B-754D-86C8-58573AC8D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0ECC-120C-1040-8039-4A6224183C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868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045482-ED26-2549-B7FF-119937B58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91A38C-CD8F-9144-82AD-9F8919B3E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9A504A6-1FDF-EF4B-8492-51EFF691CE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6BD88C8-66A7-4544-8C52-CE627DD3C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393-3B74-6645-9FA8-A401F3735392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051EA4D-2AF6-4044-8D8A-E245547E3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89D0465-C8C4-6E4F-B03B-42D9D1586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0ECC-120C-1040-8039-4A6224183C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949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0A9C2C-1154-324D-BB7D-4C12C1EC1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FBB6348-D8DA-0D4A-B958-4794977C2F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9FEBDF0-8373-8640-8AC1-CB0DCC3969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E5A31B3-4D78-0B4A-A619-C3879F2AD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393-3B74-6645-9FA8-A401F3735392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703A743-12CF-3641-9457-92C0D2AD3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6FFEA3C-05B5-8E4A-8FB6-A0D18315C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0ECC-120C-1040-8039-4A6224183C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635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07F6043-6C33-E043-BA73-2EFB4CBE5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C8546DA-D06A-D945-A2BE-81025D0365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0468007-F4BD-3D45-A232-BF9AA1589D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D2393-3B74-6645-9FA8-A401F3735392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68F006F-BD42-5745-A266-0FDE7173C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BB1B28E-C8BA-CE4E-AF39-535D1D06B2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80ECC-120C-1040-8039-4A6224183C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329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DAA37161-4781-40DC-BFA8-C0D2679EACFE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1" t="7877" r="3305" b="7879"/>
          <a:stretch/>
        </p:blipFill>
        <p:spPr>
          <a:xfrm>
            <a:off x="3812911" y="1051030"/>
            <a:ext cx="3135600" cy="25056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E9E85A8-A872-4144-85BA-75E629C6498F}"/>
              </a:ext>
            </a:extLst>
          </p:cNvPr>
          <p:cNvPicPr>
            <a:picLocks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51" y="1051030"/>
            <a:ext cx="3135600" cy="25056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04D16A8-2A16-4A10-BA12-8F4484D0A0D6}"/>
              </a:ext>
            </a:extLst>
          </p:cNvPr>
          <p:cNvPicPr>
            <a:picLocks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920" y="1051030"/>
            <a:ext cx="3135600" cy="2505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967BBE52-B4B2-CC46-B5D3-99CB120F02ED}"/>
              </a:ext>
            </a:extLst>
          </p:cNvPr>
          <p:cNvSpPr txBox="1"/>
          <p:nvPr/>
        </p:nvSpPr>
        <p:spPr>
          <a:xfrm>
            <a:off x="9718095" y="1279153"/>
            <a:ext cx="3369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Ctrl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24DB5C1-A2FA-6F45-AFEB-0CF406DB628F}"/>
              </a:ext>
            </a:extLst>
          </p:cNvPr>
          <p:cNvSpPr txBox="1"/>
          <p:nvPr/>
        </p:nvSpPr>
        <p:spPr>
          <a:xfrm>
            <a:off x="8278286" y="1279153"/>
            <a:ext cx="3497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#A1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FD19533-46D5-894E-99B4-988B74B5B34F}"/>
              </a:ext>
            </a:extLst>
          </p:cNvPr>
          <p:cNvSpPr txBox="1"/>
          <p:nvPr/>
        </p:nvSpPr>
        <p:spPr>
          <a:xfrm>
            <a:off x="8494146" y="1279153"/>
            <a:ext cx="3497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#A2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6B2E973-E6B2-3C49-A8B0-A5B5612DCD41}"/>
              </a:ext>
            </a:extLst>
          </p:cNvPr>
          <p:cNvSpPr txBox="1"/>
          <p:nvPr/>
        </p:nvSpPr>
        <p:spPr>
          <a:xfrm>
            <a:off x="8701028" y="1279153"/>
            <a:ext cx="3497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#A3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7AFA62A-A770-5048-9555-C23A301DAE82}"/>
              </a:ext>
            </a:extLst>
          </p:cNvPr>
          <p:cNvSpPr txBox="1"/>
          <p:nvPr/>
        </p:nvSpPr>
        <p:spPr>
          <a:xfrm>
            <a:off x="8893846" y="1279153"/>
            <a:ext cx="3497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#A5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E553745-FD08-474B-98D8-9448C87B13B4}"/>
              </a:ext>
            </a:extLst>
          </p:cNvPr>
          <p:cNvSpPr txBox="1"/>
          <p:nvPr/>
        </p:nvSpPr>
        <p:spPr>
          <a:xfrm>
            <a:off x="9114804" y="1279153"/>
            <a:ext cx="3497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#A6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AC3D4FF-0014-C742-9EB2-67EB0AA7CC86}"/>
              </a:ext>
            </a:extLst>
          </p:cNvPr>
          <p:cNvSpPr txBox="1"/>
          <p:nvPr/>
        </p:nvSpPr>
        <p:spPr>
          <a:xfrm>
            <a:off x="9311650" y="1279153"/>
            <a:ext cx="344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#B3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BD129F5-22C3-4342-A428-6111F67C1602}"/>
              </a:ext>
            </a:extLst>
          </p:cNvPr>
          <p:cNvSpPr txBox="1"/>
          <p:nvPr/>
        </p:nvSpPr>
        <p:spPr>
          <a:xfrm>
            <a:off x="9529550" y="1279153"/>
            <a:ext cx="344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#B4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711B5FD-DDC1-484D-8DAD-E4A381FA8074}"/>
              </a:ext>
            </a:extLst>
          </p:cNvPr>
          <p:cNvSpPr txBox="1"/>
          <p:nvPr/>
        </p:nvSpPr>
        <p:spPr>
          <a:xfrm>
            <a:off x="8075493" y="1279153"/>
            <a:ext cx="3369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Ctrl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84CABAA-3C3F-254A-B8B4-08FC3DBFA1F3}"/>
              </a:ext>
            </a:extLst>
          </p:cNvPr>
          <p:cNvSpPr txBox="1"/>
          <p:nvPr/>
        </p:nvSpPr>
        <p:spPr>
          <a:xfrm>
            <a:off x="7203189" y="1586700"/>
            <a:ext cx="1022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/>
              <a:t>TOP2A</a:t>
            </a:r>
          </a:p>
          <a:p>
            <a:pPr algn="ctr"/>
            <a:r>
              <a:rPr lang="en-GB" sz="1200" b="1" dirty="0"/>
              <a:t>(1500-C-tem)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2DD195D-B395-BD44-8676-7A0DF72E8514}"/>
              </a:ext>
            </a:extLst>
          </p:cNvPr>
          <p:cNvSpPr txBox="1"/>
          <p:nvPr/>
        </p:nvSpPr>
        <p:spPr>
          <a:xfrm>
            <a:off x="7482659" y="1966671"/>
            <a:ext cx="5084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Ku80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15A3AE46-F8A6-4846-9268-E1C49AD93C22}"/>
              </a:ext>
            </a:extLst>
          </p:cNvPr>
          <p:cNvSpPr txBox="1"/>
          <p:nvPr/>
        </p:nvSpPr>
        <p:spPr>
          <a:xfrm>
            <a:off x="7688591" y="1273775"/>
            <a:ext cx="4780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HAP-1: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0C4DCA38-FA59-594A-BD50-6A31C9E11156}"/>
              </a:ext>
            </a:extLst>
          </p:cNvPr>
          <p:cNvCxnSpPr>
            <a:cxnSpLocks/>
          </p:cNvCxnSpPr>
          <p:nvPr/>
        </p:nvCxnSpPr>
        <p:spPr>
          <a:xfrm>
            <a:off x="8374547" y="1173469"/>
            <a:ext cx="14269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74083508-9E2E-FC44-9AD7-CD6D5131BFC4}"/>
              </a:ext>
            </a:extLst>
          </p:cNvPr>
          <p:cNvSpPr txBox="1"/>
          <p:nvPr/>
        </p:nvSpPr>
        <p:spPr>
          <a:xfrm>
            <a:off x="8862232" y="841492"/>
            <a:ext cx="3946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CXR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466AB53-5314-8840-9136-C58F8BA78A7C}"/>
              </a:ext>
            </a:extLst>
          </p:cNvPr>
          <p:cNvSpPr txBox="1"/>
          <p:nvPr/>
        </p:nvSpPr>
        <p:spPr>
          <a:xfrm>
            <a:off x="176159" y="6382871"/>
            <a:ext cx="3670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Figure 1-supplement 1-source data 1</a:t>
            </a:r>
          </a:p>
        </p:txBody>
      </p:sp>
    </p:spTree>
    <p:extLst>
      <p:ext uri="{BB962C8B-B14F-4D97-AF65-F5344CB8AC3E}">
        <p14:creationId xmlns:p14="http://schemas.microsoft.com/office/powerpoint/2010/main" val="36532485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Macintosh PowerPoint</Application>
  <PresentationFormat>Grand écran</PresentationFormat>
  <Paragraphs>15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Dennis Gomez</dc:creator>
  <cp:lastModifiedBy>Dennis Gomez</cp:lastModifiedBy>
  <cp:revision>1</cp:revision>
  <dcterms:created xsi:type="dcterms:W3CDTF">2021-06-08T10:02:51Z</dcterms:created>
  <dcterms:modified xsi:type="dcterms:W3CDTF">2021-06-08T10:03:33Z</dcterms:modified>
</cp:coreProperties>
</file>